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4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879D-ABBA-0BE0-503D-273339B82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95041-4B0C-8F3C-7629-BC6B3AE4A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80AF1-E745-4A58-2006-FEF98BA9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C287-990C-4E59-8517-8A98D272F715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107C-8746-4FB2-4CF1-EFF6FF85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A8D9-6D63-3715-F1F5-37D979FC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9D39-DE01-4C76-A8D7-F73A45F6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0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351B3-9F3D-16AC-DEE3-9DF0E0AD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3F2E1-CA6A-0119-830F-E6637B792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951B1-98D1-83DB-403B-554DFE23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C287-990C-4E59-8517-8A98D272F715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DEAFE-EB69-105D-B8CD-FEBB3634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91055-A526-32E5-BC79-69617770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9D39-DE01-4C76-A8D7-F73A45F6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1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FC018-5FB3-565A-2986-280AE23E1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D13A2-9502-261A-6F7A-B01BCE4C7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5779-F40A-2566-95AD-1BE801AF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C287-990C-4E59-8517-8A98D272F715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C8783-9E33-8AB3-2985-02DE2BB2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C5D09-BCA5-1464-28A0-47B61D3E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9D39-DE01-4C76-A8D7-F73A45F6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8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FBE8-5668-9A1B-2562-2DEB4240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CAFD3-8A6A-C2B2-316C-A43043A7C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25976-56B7-D7F9-6995-901A6A95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C287-990C-4E59-8517-8A98D272F715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45977-FD55-7AE9-D765-4A008F93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FEE0-F9DE-3EDB-6563-EA23E511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9D39-DE01-4C76-A8D7-F73A45F6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5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692D-419D-B9C8-D9D5-494155C5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76AD9-2A8B-A63D-A3FB-9102B0795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6DF3F-B47B-AE6F-7115-D60BA4AC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C287-990C-4E59-8517-8A98D272F715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FFFE4-64CC-827C-95D6-392AE8FC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C7122-BC5A-6824-F1F5-5F2F6C59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9D39-DE01-4C76-A8D7-F73A45F6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CB11-8590-0DF9-814C-5915CD7C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A7AA-75B7-A36B-F2F4-639A79B65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FD9F2-6392-125E-B389-E013F4A4F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BBBEE-5265-1AD6-7027-621A91A9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C287-990C-4E59-8517-8A98D272F715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CFB94-149C-9046-E614-591732C4D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845BA-AFD3-6639-C89A-C83FCE86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9D39-DE01-4C76-A8D7-F73A45F6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ADB0-60C2-7D70-7664-9A390F7C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3928C-E5D5-44E1-AD0D-8CBD4C2CF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07109-BB2F-2575-82F9-D601D8F3F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FF744-A73D-856D-0338-090EE7C40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5A16A-FBF2-4018-F180-40F8479B7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74C4F-4411-C7EA-B7E2-1ED2019F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C287-990C-4E59-8517-8A98D272F715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D32B8E-2D9B-345C-ED31-9F4D6D09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71DBE-0380-C4C0-B7CB-706114F4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9D39-DE01-4C76-A8D7-F73A45F6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7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EF87-983B-F007-5BB9-165597B3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FFDCF-5F0F-A22C-50FA-3F769645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C287-990C-4E59-8517-8A98D272F715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8614A-B875-9EE0-4EEF-9179043F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0B0FC-7197-4A27-937E-C9302261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9D39-DE01-4C76-A8D7-F73A45F6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6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D8149A-FA3B-F5B9-C59E-BA1ACCD9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C287-990C-4E59-8517-8A98D272F715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ACBD4-19DA-EB1C-8FFE-60258B4B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FDAC0-33F7-393B-A44E-AAF4702E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9D39-DE01-4C76-A8D7-F73A45F6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0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1D1A-671D-C7B4-3391-BF85287F0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7DEEA-20BF-225F-9FFC-4BBDDF21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DF4C-AA01-F7CD-978C-C7061D478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8F828-2807-3FD7-8460-4788C807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C287-990C-4E59-8517-8A98D272F715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8C2D5-7DA3-8459-5D23-390876CB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3035E-6AF8-546D-84D3-685E33EE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9D39-DE01-4C76-A8D7-F73A45F6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C6314-35FE-23B1-B182-424C7EFD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56C0C-C7A9-9C32-9F02-068BA2BC6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69A11-F074-2C44-D133-DB573138C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C73BB-9976-06E8-57EF-2C0D6589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C287-990C-4E59-8517-8A98D272F715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5200C-4C1E-F447-74BA-0119CA3D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A296B-D3AE-89E7-D311-CCA149B0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9D39-DE01-4C76-A8D7-F73A45F6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8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EB117-C1DC-5A23-7FBB-4F6259F0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2DC23-6973-AE1C-6112-24A8733CB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FFBDB-438D-79EB-D9CB-F309A921C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C287-990C-4E59-8517-8A98D272F715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A9499-FED6-D3F6-9C3F-168012783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A4A7A-B838-4F75-9E02-57EF199F7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79D39-DE01-4C76-A8D7-F73A45F6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5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48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07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B4E93-19DF-6A5A-1731-BC1E98E42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4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030E1-3AE9-2B28-D63D-1473AEA87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57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50FC3-BA15-9000-D4A5-4F73AA704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89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8B60C-27CD-9980-BC5C-16AB6EE18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1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35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82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9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609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</cp:revision>
  <dcterms:created xsi:type="dcterms:W3CDTF">2025-06-12T08:22:37Z</dcterms:created>
  <dcterms:modified xsi:type="dcterms:W3CDTF">2025-06-12T08:26:57Z</dcterms:modified>
</cp:coreProperties>
</file>